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61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869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bert Thema" userId="bf5906ba7da1ced7" providerId="LiveId" clId="{68CFC09C-32B0-48A3-A284-211971909981}"/>
    <pc:docChg chg="delSld">
      <pc:chgData name="Robert Thema" userId="bf5906ba7da1ced7" providerId="LiveId" clId="{68CFC09C-32B0-48A3-A284-211971909981}" dt="2026-08-02T12:47:16.622" v="0" actId="2696"/>
      <pc:docMkLst>
        <pc:docMk/>
      </pc:docMkLst>
      <pc:sldChg chg="del">
        <pc:chgData name="Robert Thema" userId="bf5906ba7da1ced7" providerId="LiveId" clId="{68CFC09C-32B0-48A3-A284-211971909981}" dt="2026-08-02T12:47:16.622" v="0" actId="2696"/>
        <pc:sldMkLst>
          <pc:docMk/>
          <pc:sldMk cId="3126079142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DAE9D408-A524-41D7-A43E-1D7889574A59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3C9A152-9170-45EA-8F3C-992BA9322BF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57400"/>
            <a:ext cx="3313355" cy="170216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WHY ACSA?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2362200"/>
            <a:ext cx="3309803" cy="2556029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FIGHT FOR INJUSTICES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TO OFFER SERVICES TO THE VAAL COMMUNITY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SOLID ADMINISTRATION AT OUR MUNICIPALITIES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BRINGING BACK HUMAN DIGNITY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ERADICATE CORRUPTION</a:t>
            </a:r>
          </a:p>
        </p:txBody>
      </p:sp>
      <p:pic>
        <p:nvPicPr>
          <p:cNvPr id="1026" name="Picture 2" descr="C:\Users\Robert Thema\Desktop\ACSA\IMG-20250331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-16933"/>
            <a:ext cx="29083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58592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57400"/>
            <a:ext cx="3313355" cy="170216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WHAT IS ACSA?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24400" y="2362200"/>
            <a:ext cx="3309803" cy="2556029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DRIVE A NEW DREAM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NEW LIFE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NEW POSSIBILITY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CHANGE AGENT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ECONOMIC DEVELOPMENT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Robert Thema\Desktop\ACSA\IMG-20250331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-16933"/>
            <a:ext cx="29083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616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057400"/>
            <a:ext cx="3313355" cy="170216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WHO IS ACSA?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2362200"/>
            <a:ext cx="3462203" cy="2556029"/>
          </a:xfrm>
        </p:spPr>
        <p:txBody>
          <a:bodyPr>
            <a:norm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IS ME AND YOU STANDING UP FOR MEDIOCRE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SOCIAL ACTIVISM OF CITIZENS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CONSUMED BY FLAME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DESIRE TO SERVE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Robert Thema\Desktop\ACSA\IMG-20250331-WA00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67" y="-16933"/>
            <a:ext cx="2908300" cy="175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17777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77</TotalTime>
  <Words>63</Words>
  <Application>Microsoft Office PowerPoint</Application>
  <PresentationFormat>On-screen Show (4:3)</PresentationFormat>
  <Paragraphs>17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Century Gothic</vt:lpstr>
      <vt:lpstr>Wingdings 2</vt:lpstr>
      <vt:lpstr>Austin</vt:lpstr>
      <vt:lpstr>WHY ACSA?</vt:lpstr>
      <vt:lpstr>WHAT IS ACSA?</vt:lpstr>
      <vt:lpstr>WHO IS ACSA?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Robert Thema</dc:creator>
  <cp:lastModifiedBy>Robert Thema</cp:lastModifiedBy>
  <cp:revision>11</cp:revision>
  <dcterms:created xsi:type="dcterms:W3CDTF">2025-03-27T22:08:59Z</dcterms:created>
  <dcterms:modified xsi:type="dcterms:W3CDTF">2026-08-02T12:47:21Z</dcterms:modified>
</cp:coreProperties>
</file>